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3" r:id="rId2"/>
    <p:sldId id="269" r:id="rId3"/>
    <p:sldId id="256" r:id="rId4"/>
    <p:sldId id="258" r:id="rId5"/>
    <p:sldId id="259" r:id="rId6"/>
    <p:sldId id="260" r:id="rId7"/>
    <p:sldId id="261" r:id="rId8"/>
    <p:sldId id="262"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FF7222-98EA-451C-9D6B-ABC1CE67002D}" type="datetimeFigureOut">
              <a:rPr lang="en-US" smtClean="0"/>
              <a:t>11/30/2022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8A8C23-B963-4627-A868-ACC6155D2447}" type="slidenum">
              <a:rPr lang="en-US" smtClean="0"/>
              <a:t>‹#›</a:t>
            </a:fld>
            <a:endParaRPr lang="en-US"/>
          </a:p>
        </p:txBody>
      </p:sp>
    </p:spTree>
    <p:extLst>
      <p:ext uri="{BB962C8B-B14F-4D97-AF65-F5344CB8AC3E}">
        <p14:creationId xmlns:p14="http://schemas.microsoft.com/office/powerpoint/2010/main" val="4244737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349DE-D39C-5BB1-25DB-48442F079A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4C9480-CA57-7DB9-914E-EE73A19562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E6DF25-9B6E-FF9C-F80B-8DB7E07F7BF0}"/>
              </a:ext>
            </a:extLst>
          </p:cNvPr>
          <p:cNvSpPr>
            <a:spLocks noGrp="1"/>
          </p:cNvSpPr>
          <p:nvPr>
            <p:ph type="dt" sz="half" idx="10"/>
          </p:nvPr>
        </p:nvSpPr>
        <p:spPr/>
        <p:txBody>
          <a:bodyPr/>
          <a:lstStyle/>
          <a:p>
            <a:fld id="{4AFA1261-16F0-42C4-9E3A-1436BB7D05D1}" type="datetime1">
              <a:rPr lang="en-US" smtClean="0"/>
              <a:t>11/30/2022</a:t>
            </a:fld>
            <a:endParaRPr lang="en-US"/>
          </a:p>
        </p:txBody>
      </p:sp>
      <p:sp>
        <p:nvSpPr>
          <p:cNvPr id="5" name="Footer Placeholder 4">
            <a:extLst>
              <a:ext uri="{FF2B5EF4-FFF2-40B4-BE49-F238E27FC236}">
                <a16:creationId xmlns:a16="http://schemas.microsoft.com/office/drawing/2014/main" id="{8FB4A3F4-CAA8-B78E-644B-FE491C1F1E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5E9705-4EE6-EE64-94A8-5A7C077300B4}"/>
              </a:ext>
            </a:extLst>
          </p:cNvPr>
          <p:cNvSpPr>
            <a:spLocks noGrp="1"/>
          </p:cNvSpPr>
          <p:nvPr>
            <p:ph type="sldNum" sz="quarter" idx="12"/>
          </p:nvPr>
        </p:nvSpPr>
        <p:spPr/>
        <p:txBody>
          <a:bodyPr/>
          <a:lstStyle/>
          <a:p>
            <a:fld id="{36850EF1-E7D3-4C7D-BA54-F11189D98403}" type="slidenum">
              <a:rPr lang="en-US" smtClean="0"/>
              <a:t>‹#›</a:t>
            </a:fld>
            <a:endParaRPr lang="en-US"/>
          </a:p>
        </p:txBody>
      </p:sp>
    </p:spTree>
    <p:extLst>
      <p:ext uri="{BB962C8B-B14F-4D97-AF65-F5344CB8AC3E}">
        <p14:creationId xmlns:p14="http://schemas.microsoft.com/office/powerpoint/2010/main" val="579718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FB120-4CA9-3F87-AEC7-0CE442AA031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7247A8E-8BC3-CABF-D852-B18C9278BE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9C323F-9E34-475D-2A6E-5D14C59BD6BC}"/>
              </a:ext>
            </a:extLst>
          </p:cNvPr>
          <p:cNvSpPr>
            <a:spLocks noGrp="1"/>
          </p:cNvSpPr>
          <p:nvPr>
            <p:ph type="dt" sz="half" idx="10"/>
          </p:nvPr>
        </p:nvSpPr>
        <p:spPr/>
        <p:txBody>
          <a:bodyPr/>
          <a:lstStyle/>
          <a:p>
            <a:fld id="{C3C41F17-3948-4956-BE55-8D9F1A6B14B2}" type="datetime1">
              <a:rPr lang="en-US" smtClean="0"/>
              <a:t>11/30/2022</a:t>
            </a:fld>
            <a:endParaRPr lang="en-US"/>
          </a:p>
        </p:txBody>
      </p:sp>
      <p:sp>
        <p:nvSpPr>
          <p:cNvPr id="5" name="Footer Placeholder 4">
            <a:extLst>
              <a:ext uri="{FF2B5EF4-FFF2-40B4-BE49-F238E27FC236}">
                <a16:creationId xmlns:a16="http://schemas.microsoft.com/office/drawing/2014/main" id="{1C67EDD7-0B09-4827-1CE8-C4DC43F1E9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69CE92-4301-DCF1-20EB-87E331E313C1}"/>
              </a:ext>
            </a:extLst>
          </p:cNvPr>
          <p:cNvSpPr>
            <a:spLocks noGrp="1"/>
          </p:cNvSpPr>
          <p:nvPr>
            <p:ph type="sldNum" sz="quarter" idx="12"/>
          </p:nvPr>
        </p:nvSpPr>
        <p:spPr/>
        <p:txBody>
          <a:bodyPr/>
          <a:lstStyle/>
          <a:p>
            <a:fld id="{36850EF1-E7D3-4C7D-BA54-F11189D98403}" type="slidenum">
              <a:rPr lang="en-US" smtClean="0"/>
              <a:t>‹#›</a:t>
            </a:fld>
            <a:endParaRPr lang="en-US"/>
          </a:p>
        </p:txBody>
      </p:sp>
    </p:spTree>
    <p:extLst>
      <p:ext uri="{BB962C8B-B14F-4D97-AF65-F5344CB8AC3E}">
        <p14:creationId xmlns:p14="http://schemas.microsoft.com/office/powerpoint/2010/main" val="37518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C26113-C408-2400-FD72-DADB9A4C3AD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F160FD8-157D-A550-4BB8-236511C6FD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8C31D-9ABD-7994-6457-4616CC0A11DA}"/>
              </a:ext>
            </a:extLst>
          </p:cNvPr>
          <p:cNvSpPr>
            <a:spLocks noGrp="1"/>
          </p:cNvSpPr>
          <p:nvPr>
            <p:ph type="dt" sz="half" idx="10"/>
          </p:nvPr>
        </p:nvSpPr>
        <p:spPr/>
        <p:txBody>
          <a:bodyPr/>
          <a:lstStyle/>
          <a:p>
            <a:fld id="{23975E0E-2B2C-4BDD-9DE0-1750F5AACBDB}" type="datetime1">
              <a:rPr lang="en-US" smtClean="0"/>
              <a:t>11/30/2022</a:t>
            </a:fld>
            <a:endParaRPr lang="en-US"/>
          </a:p>
        </p:txBody>
      </p:sp>
      <p:sp>
        <p:nvSpPr>
          <p:cNvPr id="5" name="Footer Placeholder 4">
            <a:extLst>
              <a:ext uri="{FF2B5EF4-FFF2-40B4-BE49-F238E27FC236}">
                <a16:creationId xmlns:a16="http://schemas.microsoft.com/office/drawing/2014/main" id="{D105773C-4540-1EE1-0CEE-CF2029FD01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564EE3-34E4-16C1-70BE-2350EEC34D4D}"/>
              </a:ext>
            </a:extLst>
          </p:cNvPr>
          <p:cNvSpPr>
            <a:spLocks noGrp="1"/>
          </p:cNvSpPr>
          <p:nvPr>
            <p:ph type="sldNum" sz="quarter" idx="12"/>
          </p:nvPr>
        </p:nvSpPr>
        <p:spPr/>
        <p:txBody>
          <a:bodyPr/>
          <a:lstStyle/>
          <a:p>
            <a:fld id="{36850EF1-E7D3-4C7D-BA54-F11189D98403}" type="slidenum">
              <a:rPr lang="en-US" smtClean="0"/>
              <a:t>‹#›</a:t>
            </a:fld>
            <a:endParaRPr lang="en-US"/>
          </a:p>
        </p:txBody>
      </p:sp>
    </p:spTree>
    <p:extLst>
      <p:ext uri="{BB962C8B-B14F-4D97-AF65-F5344CB8AC3E}">
        <p14:creationId xmlns:p14="http://schemas.microsoft.com/office/powerpoint/2010/main" val="2649604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6C685-ED88-7857-F59E-6076626F63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8AD159-C3F5-105C-CFBB-4B2C119B35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FD8370-44D7-4E29-0899-B3F908A02089}"/>
              </a:ext>
            </a:extLst>
          </p:cNvPr>
          <p:cNvSpPr>
            <a:spLocks noGrp="1"/>
          </p:cNvSpPr>
          <p:nvPr>
            <p:ph type="dt" sz="half" idx="10"/>
          </p:nvPr>
        </p:nvSpPr>
        <p:spPr/>
        <p:txBody>
          <a:bodyPr/>
          <a:lstStyle/>
          <a:p>
            <a:fld id="{ECFC32CC-5E40-4399-BAAF-AD3F30DD2E50}" type="datetime1">
              <a:rPr lang="en-US" smtClean="0"/>
              <a:t>11/30/2022</a:t>
            </a:fld>
            <a:endParaRPr lang="en-US"/>
          </a:p>
        </p:txBody>
      </p:sp>
      <p:sp>
        <p:nvSpPr>
          <p:cNvPr id="5" name="Footer Placeholder 4">
            <a:extLst>
              <a:ext uri="{FF2B5EF4-FFF2-40B4-BE49-F238E27FC236}">
                <a16:creationId xmlns:a16="http://schemas.microsoft.com/office/drawing/2014/main" id="{B5FF7A34-A9AC-3137-D3CB-D1F6E59B6B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081DDB-110A-B76D-197A-F81556C545FE}"/>
              </a:ext>
            </a:extLst>
          </p:cNvPr>
          <p:cNvSpPr>
            <a:spLocks noGrp="1"/>
          </p:cNvSpPr>
          <p:nvPr>
            <p:ph type="sldNum" sz="quarter" idx="12"/>
          </p:nvPr>
        </p:nvSpPr>
        <p:spPr/>
        <p:txBody>
          <a:bodyPr/>
          <a:lstStyle/>
          <a:p>
            <a:fld id="{36850EF1-E7D3-4C7D-BA54-F11189D98403}" type="slidenum">
              <a:rPr lang="en-US" smtClean="0"/>
              <a:t>‹#›</a:t>
            </a:fld>
            <a:endParaRPr lang="en-US"/>
          </a:p>
        </p:txBody>
      </p:sp>
    </p:spTree>
    <p:extLst>
      <p:ext uri="{BB962C8B-B14F-4D97-AF65-F5344CB8AC3E}">
        <p14:creationId xmlns:p14="http://schemas.microsoft.com/office/powerpoint/2010/main" val="999007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A6A36-065C-46AB-358D-4D9426D5F2A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0D39AE9-3629-B793-8782-7F2681304E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AE5948-F7A9-E41D-6FA7-C49524C8BCEC}"/>
              </a:ext>
            </a:extLst>
          </p:cNvPr>
          <p:cNvSpPr>
            <a:spLocks noGrp="1"/>
          </p:cNvSpPr>
          <p:nvPr>
            <p:ph type="dt" sz="half" idx="10"/>
          </p:nvPr>
        </p:nvSpPr>
        <p:spPr/>
        <p:txBody>
          <a:bodyPr/>
          <a:lstStyle/>
          <a:p>
            <a:fld id="{C5764AA5-189F-4142-AB93-329AB5D72BAD}" type="datetime1">
              <a:rPr lang="en-US" smtClean="0"/>
              <a:t>11/30/2022</a:t>
            </a:fld>
            <a:endParaRPr lang="en-US"/>
          </a:p>
        </p:txBody>
      </p:sp>
      <p:sp>
        <p:nvSpPr>
          <p:cNvPr id="5" name="Footer Placeholder 4">
            <a:extLst>
              <a:ext uri="{FF2B5EF4-FFF2-40B4-BE49-F238E27FC236}">
                <a16:creationId xmlns:a16="http://schemas.microsoft.com/office/drawing/2014/main" id="{D1BFC396-CB2B-A97D-55CC-02C0FB893B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BE3D40-F0D4-6B3B-2724-1E239B7D40D6}"/>
              </a:ext>
            </a:extLst>
          </p:cNvPr>
          <p:cNvSpPr>
            <a:spLocks noGrp="1"/>
          </p:cNvSpPr>
          <p:nvPr>
            <p:ph type="sldNum" sz="quarter" idx="12"/>
          </p:nvPr>
        </p:nvSpPr>
        <p:spPr/>
        <p:txBody>
          <a:bodyPr/>
          <a:lstStyle/>
          <a:p>
            <a:fld id="{36850EF1-E7D3-4C7D-BA54-F11189D98403}" type="slidenum">
              <a:rPr lang="en-US" smtClean="0"/>
              <a:t>‹#›</a:t>
            </a:fld>
            <a:endParaRPr lang="en-US"/>
          </a:p>
        </p:txBody>
      </p:sp>
    </p:spTree>
    <p:extLst>
      <p:ext uri="{BB962C8B-B14F-4D97-AF65-F5344CB8AC3E}">
        <p14:creationId xmlns:p14="http://schemas.microsoft.com/office/powerpoint/2010/main" val="1670000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3872-3426-3639-7695-B146D6CCEA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861013-F87B-2F3A-CEE8-7A23E38161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0FF9FE-A7C3-64A0-1ABB-664F050765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AC3DDF8-F46F-C622-F64A-FCB198AA0E18}"/>
              </a:ext>
            </a:extLst>
          </p:cNvPr>
          <p:cNvSpPr>
            <a:spLocks noGrp="1"/>
          </p:cNvSpPr>
          <p:nvPr>
            <p:ph type="dt" sz="half" idx="10"/>
          </p:nvPr>
        </p:nvSpPr>
        <p:spPr/>
        <p:txBody>
          <a:bodyPr/>
          <a:lstStyle/>
          <a:p>
            <a:fld id="{3C511F47-3184-4590-82DC-F2F44F019ACE}" type="datetime1">
              <a:rPr lang="en-US" smtClean="0"/>
              <a:t>11/30/2022</a:t>
            </a:fld>
            <a:endParaRPr lang="en-US"/>
          </a:p>
        </p:txBody>
      </p:sp>
      <p:sp>
        <p:nvSpPr>
          <p:cNvPr id="6" name="Footer Placeholder 5">
            <a:extLst>
              <a:ext uri="{FF2B5EF4-FFF2-40B4-BE49-F238E27FC236}">
                <a16:creationId xmlns:a16="http://schemas.microsoft.com/office/drawing/2014/main" id="{F5ABABCA-DC5A-D327-7EC7-01A9D162D0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450519-CAE1-70DA-C4F6-A870E2467F01}"/>
              </a:ext>
            </a:extLst>
          </p:cNvPr>
          <p:cNvSpPr>
            <a:spLocks noGrp="1"/>
          </p:cNvSpPr>
          <p:nvPr>
            <p:ph type="sldNum" sz="quarter" idx="12"/>
          </p:nvPr>
        </p:nvSpPr>
        <p:spPr/>
        <p:txBody>
          <a:bodyPr/>
          <a:lstStyle/>
          <a:p>
            <a:fld id="{36850EF1-E7D3-4C7D-BA54-F11189D98403}" type="slidenum">
              <a:rPr lang="en-US" smtClean="0"/>
              <a:t>‹#›</a:t>
            </a:fld>
            <a:endParaRPr lang="en-US"/>
          </a:p>
        </p:txBody>
      </p:sp>
    </p:spTree>
    <p:extLst>
      <p:ext uri="{BB962C8B-B14F-4D97-AF65-F5344CB8AC3E}">
        <p14:creationId xmlns:p14="http://schemas.microsoft.com/office/powerpoint/2010/main" val="1949746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8EFC4-D6F3-D662-EDA1-2144AAEE191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4F29DDA-0F37-8065-0DDD-08A172CFEC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3B94D9-5BCD-F241-3EA5-7E30DEB646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4668B0-E485-DDA1-40ED-1CE21A3897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29F46D-C861-3B8F-BE42-49AE40C323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58273D9-1699-590D-1C2D-E50F03377DAD}"/>
              </a:ext>
            </a:extLst>
          </p:cNvPr>
          <p:cNvSpPr>
            <a:spLocks noGrp="1"/>
          </p:cNvSpPr>
          <p:nvPr>
            <p:ph type="dt" sz="half" idx="10"/>
          </p:nvPr>
        </p:nvSpPr>
        <p:spPr/>
        <p:txBody>
          <a:bodyPr/>
          <a:lstStyle/>
          <a:p>
            <a:fld id="{2CB49AB4-9EAC-464C-B873-50322E0357EC}" type="datetime1">
              <a:rPr lang="en-US" smtClean="0"/>
              <a:t>11/30/2022</a:t>
            </a:fld>
            <a:endParaRPr lang="en-US"/>
          </a:p>
        </p:txBody>
      </p:sp>
      <p:sp>
        <p:nvSpPr>
          <p:cNvPr id="8" name="Footer Placeholder 7">
            <a:extLst>
              <a:ext uri="{FF2B5EF4-FFF2-40B4-BE49-F238E27FC236}">
                <a16:creationId xmlns:a16="http://schemas.microsoft.com/office/drawing/2014/main" id="{1D284B49-6092-2634-B409-6D1D9DC690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56EB8D8-3666-D04D-F4FF-F9B609D01992}"/>
              </a:ext>
            </a:extLst>
          </p:cNvPr>
          <p:cNvSpPr>
            <a:spLocks noGrp="1"/>
          </p:cNvSpPr>
          <p:nvPr>
            <p:ph type="sldNum" sz="quarter" idx="12"/>
          </p:nvPr>
        </p:nvSpPr>
        <p:spPr/>
        <p:txBody>
          <a:bodyPr/>
          <a:lstStyle/>
          <a:p>
            <a:fld id="{36850EF1-E7D3-4C7D-BA54-F11189D98403}" type="slidenum">
              <a:rPr lang="en-US" smtClean="0"/>
              <a:t>‹#›</a:t>
            </a:fld>
            <a:endParaRPr lang="en-US"/>
          </a:p>
        </p:txBody>
      </p:sp>
    </p:spTree>
    <p:extLst>
      <p:ext uri="{BB962C8B-B14F-4D97-AF65-F5344CB8AC3E}">
        <p14:creationId xmlns:p14="http://schemas.microsoft.com/office/powerpoint/2010/main" val="2010872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FDE64-8936-80FA-DD99-A819337C0FC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C1C7A1-ED3D-B5A8-A83D-75D9059363B0}"/>
              </a:ext>
            </a:extLst>
          </p:cNvPr>
          <p:cNvSpPr>
            <a:spLocks noGrp="1"/>
          </p:cNvSpPr>
          <p:nvPr>
            <p:ph type="dt" sz="half" idx="10"/>
          </p:nvPr>
        </p:nvSpPr>
        <p:spPr/>
        <p:txBody>
          <a:bodyPr/>
          <a:lstStyle/>
          <a:p>
            <a:fld id="{492B5208-68DD-428B-B4C4-B74C341F00D2}" type="datetime1">
              <a:rPr lang="en-US" smtClean="0"/>
              <a:t>11/30/2022</a:t>
            </a:fld>
            <a:endParaRPr lang="en-US"/>
          </a:p>
        </p:txBody>
      </p:sp>
      <p:sp>
        <p:nvSpPr>
          <p:cNvPr id="4" name="Footer Placeholder 3">
            <a:extLst>
              <a:ext uri="{FF2B5EF4-FFF2-40B4-BE49-F238E27FC236}">
                <a16:creationId xmlns:a16="http://schemas.microsoft.com/office/drawing/2014/main" id="{C19093A3-3B86-4A26-C265-B6E5E529AE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7433F8-B8A2-EFEF-97DA-32CBFA6FB24B}"/>
              </a:ext>
            </a:extLst>
          </p:cNvPr>
          <p:cNvSpPr>
            <a:spLocks noGrp="1"/>
          </p:cNvSpPr>
          <p:nvPr>
            <p:ph type="sldNum" sz="quarter" idx="12"/>
          </p:nvPr>
        </p:nvSpPr>
        <p:spPr/>
        <p:txBody>
          <a:bodyPr/>
          <a:lstStyle/>
          <a:p>
            <a:fld id="{36850EF1-E7D3-4C7D-BA54-F11189D98403}" type="slidenum">
              <a:rPr lang="en-US" smtClean="0"/>
              <a:t>‹#›</a:t>
            </a:fld>
            <a:endParaRPr lang="en-US"/>
          </a:p>
        </p:txBody>
      </p:sp>
    </p:spTree>
    <p:extLst>
      <p:ext uri="{BB962C8B-B14F-4D97-AF65-F5344CB8AC3E}">
        <p14:creationId xmlns:p14="http://schemas.microsoft.com/office/powerpoint/2010/main" val="330547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8C99BE-0ABC-34B4-97C3-1787FD377068}"/>
              </a:ext>
            </a:extLst>
          </p:cNvPr>
          <p:cNvSpPr>
            <a:spLocks noGrp="1"/>
          </p:cNvSpPr>
          <p:nvPr>
            <p:ph type="dt" sz="half" idx="10"/>
          </p:nvPr>
        </p:nvSpPr>
        <p:spPr/>
        <p:txBody>
          <a:bodyPr/>
          <a:lstStyle/>
          <a:p>
            <a:fld id="{A4A20919-D334-4443-AD95-9B03DD7F9154}" type="datetime1">
              <a:rPr lang="en-US" smtClean="0"/>
              <a:t>11/30/2022</a:t>
            </a:fld>
            <a:endParaRPr lang="en-US"/>
          </a:p>
        </p:txBody>
      </p:sp>
      <p:sp>
        <p:nvSpPr>
          <p:cNvPr id="3" name="Footer Placeholder 2">
            <a:extLst>
              <a:ext uri="{FF2B5EF4-FFF2-40B4-BE49-F238E27FC236}">
                <a16:creationId xmlns:a16="http://schemas.microsoft.com/office/drawing/2014/main" id="{271F59AF-E73E-C948-68C4-84C80A3731A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581C2D2-394A-63F1-D3B3-D98384F24B17}"/>
              </a:ext>
            </a:extLst>
          </p:cNvPr>
          <p:cNvSpPr>
            <a:spLocks noGrp="1"/>
          </p:cNvSpPr>
          <p:nvPr>
            <p:ph type="sldNum" sz="quarter" idx="12"/>
          </p:nvPr>
        </p:nvSpPr>
        <p:spPr/>
        <p:txBody>
          <a:bodyPr/>
          <a:lstStyle/>
          <a:p>
            <a:fld id="{36850EF1-E7D3-4C7D-BA54-F11189D98403}" type="slidenum">
              <a:rPr lang="en-US" smtClean="0"/>
              <a:t>‹#›</a:t>
            </a:fld>
            <a:endParaRPr lang="en-US"/>
          </a:p>
        </p:txBody>
      </p:sp>
    </p:spTree>
    <p:extLst>
      <p:ext uri="{BB962C8B-B14F-4D97-AF65-F5344CB8AC3E}">
        <p14:creationId xmlns:p14="http://schemas.microsoft.com/office/powerpoint/2010/main" val="2366048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560D3-0470-E4B4-F59A-A8A19532DC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BD8740-CA90-166B-7F18-1B7FE06F11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7AE61F-1DFB-D7F1-6624-AA81369002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15D32A-837E-0145-6B25-EAF04F9B6182}"/>
              </a:ext>
            </a:extLst>
          </p:cNvPr>
          <p:cNvSpPr>
            <a:spLocks noGrp="1"/>
          </p:cNvSpPr>
          <p:nvPr>
            <p:ph type="dt" sz="half" idx="10"/>
          </p:nvPr>
        </p:nvSpPr>
        <p:spPr/>
        <p:txBody>
          <a:bodyPr/>
          <a:lstStyle/>
          <a:p>
            <a:fld id="{FC7C07AE-1A9C-424F-9AF6-C51956BED26B}" type="datetime1">
              <a:rPr lang="en-US" smtClean="0"/>
              <a:t>11/30/2022</a:t>
            </a:fld>
            <a:endParaRPr lang="en-US"/>
          </a:p>
        </p:txBody>
      </p:sp>
      <p:sp>
        <p:nvSpPr>
          <p:cNvPr id="6" name="Footer Placeholder 5">
            <a:extLst>
              <a:ext uri="{FF2B5EF4-FFF2-40B4-BE49-F238E27FC236}">
                <a16:creationId xmlns:a16="http://schemas.microsoft.com/office/drawing/2014/main" id="{E4DAC6B0-3772-F362-BBE5-0C0CE0D097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8E9AF8-B04D-0356-A68C-9FC25FC960B1}"/>
              </a:ext>
            </a:extLst>
          </p:cNvPr>
          <p:cNvSpPr>
            <a:spLocks noGrp="1"/>
          </p:cNvSpPr>
          <p:nvPr>
            <p:ph type="sldNum" sz="quarter" idx="12"/>
          </p:nvPr>
        </p:nvSpPr>
        <p:spPr/>
        <p:txBody>
          <a:bodyPr/>
          <a:lstStyle/>
          <a:p>
            <a:fld id="{36850EF1-E7D3-4C7D-BA54-F11189D98403}" type="slidenum">
              <a:rPr lang="en-US" smtClean="0"/>
              <a:t>‹#›</a:t>
            </a:fld>
            <a:endParaRPr lang="en-US"/>
          </a:p>
        </p:txBody>
      </p:sp>
    </p:spTree>
    <p:extLst>
      <p:ext uri="{BB962C8B-B14F-4D97-AF65-F5344CB8AC3E}">
        <p14:creationId xmlns:p14="http://schemas.microsoft.com/office/powerpoint/2010/main" val="395928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D2BB9-3F0C-0EF4-71F1-ABA1D278B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800619-4351-584E-AC58-0FB7535EE3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3BC9C2-95B6-42D4-1473-7B425C908F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4480D9-5F8F-68A4-4716-255F361412C0}"/>
              </a:ext>
            </a:extLst>
          </p:cNvPr>
          <p:cNvSpPr>
            <a:spLocks noGrp="1"/>
          </p:cNvSpPr>
          <p:nvPr>
            <p:ph type="dt" sz="half" idx="10"/>
          </p:nvPr>
        </p:nvSpPr>
        <p:spPr/>
        <p:txBody>
          <a:bodyPr/>
          <a:lstStyle/>
          <a:p>
            <a:fld id="{F135595A-0158-484A-8C4C-B0381E1DC518}" type="datetime1">
              <a:rPr lang="en-US" smtClean="0"/>
              <a:t>11/30/2022</a:t>
            </a:fld>
            <a:endParaRPr lang="en-US"/>
          </a:p>
        </p:txBody>
      </p:sp>
      <p:sp>
        <p:nvSpPr>
          <p:cNvPr id="6" name="Footer Placeholder 5">
            <a:extLst>
              <a:ext uri="{FF2B5EF4-FFF2-40B4-BE49-F238E27FC236}">
                <a16:creationId xmlns:a16="http://schemas.microsoft.com/office/drawing/2014/main" id="{ACE445A4-D27E-04AD-0DD8-DB82411258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F137A9-AA0A-8018-DF52-EEB406F759DB}"/>
              </a:ext>
            </a:extLst>
          </p:cNvPr>
          <p:cNvSpPr>
            <a:spLocks noGrp="1"/>
          </p:cNvSpPr>
          <p:nvPr>
            <p:ph type="sldNum" sz="quarter" idx="12"/>
          </p:nvPr>
        </p:nvSpPr>
        <p:spPr/>
        <p:txBody>
          <a:bodyPr/>
          <a:lstStyle/>
          <a:p>
            <a:fld id="{36850EF1-E7D3-4C7D-BA54-F11189D98403}" type="slidenum">
              <a:rPr lang="en-US" smtClean="0"/>
              <a:t>‹#›</a:t>
            </a:fld>
            <a:endParaRPr lang="en-US"/>
          </a:p>
        </p:txBody>
      </p:sp>
    </p:spTree>
    <p:extLst>
      <p:ext uri="{BB962C8B-B14F-4D97-AF65-F5344CB8AC3E}">
        <p14:creationId xmlns:p14="http://schemas.microsoft.com/office/powerpoint/2010/main" val="2215248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9B0774-CA4D-2C67-E70F-A021B97E56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461D10-D613-6924-55FC-2845D954DF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0C6280-6C94-EDED-29E7-CC4EA93AC6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619E2C-A2CA-46C5-BB35-75E50A7FD3D2}" type="datetime1">
              <a:rPr lang="en-US" smtClean="0"/>
              <a:t>11/30/2022</a:t>
            </a:fld>
            <a:endParaRPr lang="en-US"/>
          </a:p>
        </p:txBody>
      </p:sp>
      <p:sp>
        <p:nvSpPr>
          <p:cNvPr id="5" name="Footer Placeholder 4">
            <a:extLst>
              <a:ext uri="{FF2B5EF4-FFF2-40B4-BE49-F238E27FC236}">
                <a16:creationId xmlns:a16="http://schemas.microsoft.com/office/drawing/2014/main" id="{B89A5968-DB55-F007-67B9-56A1317398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8090DC1-448A-0D15-B55D-477E671BE5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850EF1-E7D3-4C7D-BA54-F11189D98403}" type="slidenum">
              <a:rPr lang="en-US" smtClean="0"/>
              <a:t>‹#›</a:t>
            </a:fld>
            <a:endParaRPr lang="en-US"/>
          </a:p>
        </p:txBody>
      </p:sp>
    </p:spTree>
    <p:extLst>
      <p:ext uri="{BB962C8B-B14F-4D97-AF65-F5344CB8AC3E}">
        <p14:creationId xmlns:p14="http://schemas.microsoft.com/office/powerpoint/2010/main" val="1080028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60AD9F0-7927-D2C8-B8D5-7E9EE5B3FC94}"/>
              </a:ext>
            </a:extLst>
          </p:cNvPr>
          <p:cNvSpPr>
            <a:spLocks noGrp="1"/>
          </p:cNvSpPr>
          <p:nvPr>
            <p:ph type="title"/>
          </p:nvPr>
        </p:nvSpPr>
        <p:spPr>
          <a:xfrm>
            <a:off x="838200" y="365125"/>
            <a:ext cx="10515600" cy="5476875"/>
          </a:xfrm>
        </p:spPr>
        <p:txBody>
          <a:bodyPr/>
          <a:lstStyle/>
          <a:p>
            <a:pPr algn="ctr"/>
            <a:r>
              <a:rPr lang="en-US" b="1" i="1" u="sng" dirty="0">
                <a:latin typeface="Baguet Script" panose="00000500000000000000" pitchFamily="2" charset="0"/>
              </a:rPr>
              <a:t>Danish Star  and Angel Ornaments</a:t>
            </a:r>
          </a:p>
        </p:txBody>
      </p:sp>
      <p:sp>
        <p:nvSpPr>
          <p:cNvPr id="2" name="Slide Number Placeholder 1">
            <a:extLst>
              <a:ext uri="{FF2B5EF4-FFF2-40B4-BE49-F238E27FC236}">
                <a16:creationId xmlns:a16="http://schemas.microsoft.com/office/drawing/2014/main" id="{5482A58B-BA10-3736-BB69-E774491E0BE4}"/>
              </a:ext>
            </a:extLst>
          </p:cNvPr>
          <p:cNvSpPr>
            <a:spLocks noGrp="1"/>
          </p:cNvSpPr>
          <p:nvPr>
            <p:ph type="sldNum" sz="quarter" idx="12"/>
          </p:nvPr>
        </p:nvSpPr>
        <p:spPr/>
        <p:txBody>
          <a:bodyPr/>
          <a:lstStyle/>
          <a:p>
            <a:fld id="{36850EF1-E7D3-4C7D-BA54-F11189D98403}" type="slidenum">
              <a:rPr lang="en-US" smtClean="0"/>
              <a:t>1</a:t>
            </a:fld>
            <a:endParaRPr lang="en-US"/>
          </a:p>
        </p:txBody>
      </p:sp>
    </p:spTree>
    <p:extLst>
      <p:ext uri="{BB962C8B-B14F-4D97-AF65-F5344CB8AC3E}">
        <p14:creationId xmlns:p14="http://schemas.microsoft.com/office/powerpoint/2010/main" val="807115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DB54513-B066-6A58-D38A-2EB6B47DB254}"/>
              </a:ext>
            </a:extLst>
          </p:cNvPr>
          <p:cNvSpPr>
            <a:spLocks noGrp="1"/>
          </p:cNvSpPr>
          <p:nvPr>
            <p:ph type="sldNum" sz="quarter" idx="12"/>
          </p:nvPr>
        </p:nvSpPr>
        <p:spPr/>
        <p:txBody>
          <a:bodyPr/>
          <a:lstStyle/>
          <a:p>
            <a:fld id="{36850EF1-E7D3-4C7D-BA54-F11189D98403}" type="slidenum">
              <a:rPr lang="en-US" smtClean="0"/>
              <a:t>10</a:t>
            </a:fld>
            <a:endParaRPr lang="en-US"/>
          </a:p>
        </p:txBody>
      </p:sp>
      <p:sp>
        <p:nvSpPr>
          <p:cNvPr id="10" name="TextBox 9">
            <a:extLst>
              <a:ext uri="{FF2B5EF4-FFF2-40B4-BE49-F238E27FC236}">
                <a16:creationId xmlns:a16="http://schemas.microsoft.com/office/drawing/2014/main" id="{AA0786D6-A61B-1F21-118F-30F94451FCA1}"/>
              </a:ext>
            </a:extLst>
          </p:cNvPr>
          <p:cNvSpPr txBox="1"/>
          <p:nvPr/>
        </p:nvSpPr>
        <p:spPr>
          <a:xfrm>
            <a:off x="3894667" y="948267"/>
            <a:ext cx="6468533" cy="923330"/>
          </a:xfrm>
          <a:prstGeom prst="rect">
            <a:avLst/>
          </a:prstGeom>
          <a:noFill/>
        </p:spPr>
        <p:txBody>
          <a:bodyPr wrap="square" rtlCol="0">
            <a:spAutoFit/>
          </a:bodyPr>
          <a:lstStyle/>
          <a:p>
            <a:r>
              <a:rPr lang="en-US" dirty="0">
                <a:latin typeface="Comic Sans MS" panose="030F0702030302020204" pitchFamily="66" charset="0"/>
              </a:rPr>
              <a:t>Lay the angel face down across the 1 ½ inch ribbon. Bring the ribbon to the back and make a single loop. You may fold the ribbon at the front if you wish.</a:t>
            </a:r>
          </a:p>
        </p:txBody>
      </p:sp>
      <p:sp>
        <p:nvSpPr>
          <p:cNvPr id="13" name="TextBox 12">
            <a:extLst>
              <a:ext uri="{FF2B5EF4-FFF2-40B4-BE49-F238E27FC236}">
                <a16:creationId xmlns:a16="http://schemas.microsoft.com/office/drawing/2014/main" id="{DA317FE1-BBFC-38F2-91E5-C50609659854}"/>
              </a:ext>
            </a:extLst>
          </p:cNvPr>
          <p:cNvSpPr txBox="1"/>
          <p:nvPr/>
        </p:nvSpPr>
        <p:spPr>
          <a:xfrm>
            <a:off x="3623733" y="4453466"/>
            <a:ext cx="6468533" cy="923330"/>
          </a:xfrm>
          <a:prstGeom prst="rect">
            <a:avLst/>
          </a:prstGeom>
          <a:noFill/>
        </p:spPr>
        <p:txBody>
          <a:bodyPr wrap="square" rtlCol="0">
            <a:spAutoFit/>
          </a:bodyPr>
          <a:lstStyle/>
          <a:p>
            <a:r>
              <a:rPr lang="en-US" dirty="0">
                <a:latin typeface="Comic Sans MS" panose="030F0702030302020204" pitchFamily="66" charset="0"/>
              </a:rPr>
              <a:t>Lay the 10-inch piece of gold binding across the loop that you just made. These will be the angel’s arms. Tie the ribbon around the binding.</a:t>
            </a:r>
          </a:p>
        </p:txBody>
      </p:sp>
      <p:pic>
        <p:nvPicPr>
          <p:cNvPr id="11" name="Content Placeholder 10" descr="A picture containing indoor&#10;&#10;Description automatically generated">
            <a:extLst>
              <a:ext uri="{FF2B5EF4-FFF2-40B4-BE49-F238E27FC236}">
                <a16:creationId xmlns:a16="http://schemas.microsoft.com/office/drawing/2014/main" id="{1323ED74-0CB7-939B-A0CE-EBC223F18D87}"/>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l="20417" t="2362" r="8333" b="2639"/>
          <a:stretch/>
        </p:blipFill>
        <p:spPr>
          <a:xfrm rot="5400000">
            <a:off x="381000" y="338670"/>
            <a:ext cx="2895599" cy="2895600"/>
          </a:xfrm>
        </p:spPr>
      </p:pic>
      <p:pic>
        <p:nvPicPr>
          <p:cNvPr id="14" name="Picture 13" descr="A picture containing indoor, bag&#10;&#10;Description automatically generated">
            <a:extLst>
              <a:ext uri="{FF2B5EF4-FFF2-40B4-BE49-F238E27FC236}">
                <a16:creationId xmlns:a16="http://schemas.microsoft.com/office/drawing/2014/main" id="{1335BDC7-0BC1-E2E2-793F-83BF0FDE0071}"/>
              </a:ext>
            </a:extLst>
          </p:cNvPr>
          <p:cNvPicPr>
            <a:picLocks noChangeAspect="1"/>
          </p:cNvPicPr>
          <p:nvPr/>
        </p:nvPicPr>
        <p:blipFill rotWithShape="1">
          <a:blip r:embed="rId3">
            <a:extLst>
              <a:ext uri="{28A0092B-C50C-407E-A947-70E740481C1C}">
                <a14:useLocalDpi xmlns:a14="http://schemas.microsoft.com/office/drawing/2010/main" val="0"/>
              </a:ext>
            </a:extLst>
          </a:blip>
          <a:srcRect l="24792" b="9445"/>
          <a:stretch/>
        </p:blipFill>
        <p:spPr>
          <a:xfrm rot="5400000">
            <a:off x="296333" y="3460749"/>
            <a:ext cx="3056466" cy="2904067"/>
          </a:xfrm>
          <a:prstGeom prst="rect">
            <a:avLst/>
          </a:prstGeom>
        </p:spPr>
      </p:pic>
    </p:spTree>
    <p:extLst>
      <p:ext uri="{BB962C8B-B14F-4D97-AF65-F5344CB8AC3E}">
        <p14:creationId xmlns:p14="http://schemas.microsoft.com/office/powerpoint/2010/main" val="1965240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DB54513-B066-6A58-D38A-2EB6B47DB254}"/>
              </a:ext>
            </a:extLst>
          </p:cNvPr>
          <p:cNvSpPr>
            <a:spLocks noGrp="1"/>
          </p:cNvSpPr>
          <p:nvPr>
            <p:ph type="sldNum" sz="quarter" idx="12"/>
          </p:nvPr>
        </p:nvSpPr>
        <p:spPr/>
        <p:txBody>
          <a:bodyPr/>
          <a:lstStyle/>
          <a:p>
            <a:fld id="{36850EF1-E7D3-4C7D-BA54-F11189D98403}" type="slidenum">
              <a:rPr lang="en-US" smtClean="0"/>
              <a:t>11</a:t>
            </a:fld>
            <a:endParaRPr lang="en-US"/>
          </a:p>
        </p:txBody>
      </p:sp>
      <p:sp>
        <p:nvSpPr>
          <p:cNvPr id="10" name="TextBox 9">
            <a:extLst>
              <a:ext uri="{FF2B5EF4-FFF2-40B4-BE49-F238E27FC236}">
                <a16:creationId xmlns:a16="http://schemas.microsoft.com/office/drawing/2014/main" id="{AA0786D6-A61B-1F21-118F-30F94451FCA1}"/>
              </a:ext>
            </a:extLst>
          </p:cNvPr>
          <p:cNvSpPr txBox="1"/>
          <p:nvPr/>
        </p:nvSpPr>
        <p:spPr>
          <a:xfrm>
            <a:off x="3894667" y="948267"/>
            <a:ext cx="6468533" cy="646331"/>
          </a:xfrm>
          <a:prstGeom prst="rect">
            <a:avLst/>
          </a:prstGeom>
          <a:noFill/>
        </p:spPr>
        <p:txBody>
          <a:bodyPr wrap="square" rtlCol="0">
            <a:spAutoFit/>
          </a:bodyPr>
          <a:lstStyle/>
          <a:p>
            <a:r>
              <a:rPr lang="en-US" dirty="0">
                <a:latin typeface="Comic Sans MS" panose="030F0702030302020204" pitchFamily="66" charset="0"/>
              </a:rPr>
              <a:t>Tie a bow with the ribbon to create the angel’s “wings”. You may trim the tails however you like.</a:t>
            </a:r>
          </a:p>
        </p:txBody>
      </p:sp>
      <p:sp>
        <p:nvSpPr>
          <p:cNvPr id="13" name="TextBox 12">
            <a:extLst>
              <a:ext uri="{FF2B5EF4-FFF2-40B4-BE49-F238E27FC236}">
                <a16:creationId xmlns:a16="http://schemas.microsoft.com/office/drawing/2014/main" id="{DA317FE1-BBFC-38F2-91E5-C50609659854}"/>
              </a:ext>
            </a:extLst>
          </p:cNvPr>
          <p:cNvSpPr txBox="1"/>
          <p:nvPr/>
        </p:nvSpPr>
        <p:spPr>
          <a:xfrm>
            <a:off x="3623733" y="4453466"/>
            <a:ext cx="6468533" cy="646331"/>
          </a:xfrm>
          <a:prstGeom prst="rect">
            <a:avLst/>
          </a:prstGeom>
          <a:noFill/>
        </p:spPr>
        <p:txBody>
          <a:bodyPr wrap="square" rtlCol="0">
            <a:spAutoFit/>
          </a:bodyPr>
          <a:lstStyle/>
          <a:p>
            <a:r>
              <a:rPr lang="en-US" dirty="0">
                <a:latin typeface="Comic Sans MS" panose="030F0702030302020204" pitchFamily="66" charset="0"/>
              </a:rPr>
              <a:t>Wrap the 24-inch piece of star garland around the pencil to make it spiral. This will be the hanger for your angel.</a:t>
            </a:r>
          </a:p>
        </p:txBody>
      </p:sp>
      <p:pic>
        <p:nvPicPr>
          <p:cNvPr id="6" name="Content Placeholder 5" descr="A picture containing cloth&#10;&#10;Description automatically generated">
            <a:extLst>
              <a:ext uri="{FF2B5EF4-FFF2-40B4-BE49-F238E27FC236}">
                <a16:creationId xmlns:a16="http://schemas.microsoft.com/office/drawing/2014/main" id="{117AA94A-9325-75F3-BF0E-F565DB92FABC}"/>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l="21107" r="2226"/>
          <a:stretch/>
        </p:blipFill>
        <p:spPr>
          <a:xfrm rot="5400000">
            <a:off x="270932" y="220135"/>
            <a:ext cx="3115736" cy="304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8" name="Picture 7" descr="A picture containing yellow, headdress, hat&#10;&#10;Description automatically generated">
            <a:extLst>
              <a:ext uri="{FF2B5EF4-FFF2-40B4-BE49-F238E27FC236}">
                <a16:creationId xmlns:a16="http://schemas.microsoft.com/office/drawing/2014/main" id="{7BFCEB4A-7CB7-0967-597A-36F7CB11ED60}"/>
              </a:ext>
            </a:extLst>
          </p:cNvPr>
          <p:cNvPicPr>
            <a:picLocks noChangeAspect="1"/>
          </p:cNvPicPr>
          <p:nvPr/>
        </p:nvPicPr>
        <p:blipFill rotWithShape="1">
          <a:blip r:embed="rId3">
            <a:extLst>
              <a:ext uri="{28A0092B-C50C-407E-A947-70E740481C1C}">
                <a14:useLocalDpi xmlns:a14="http://schemas.microsoft.com/office/drawing/2010/main" val="0"/>
              </a:ext>
            </a:extLst>
          </a:blip>
          <a:srcRect l="7987" r="20208"/>
          <a:stretch/>
        </p:blipFill>
        <p:spPr>
          <a:xfrm rot="5400000">
            <a:off x="369731" y="3476843"/>
            <a:ext cx="2918138" cy="304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966800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DB54513-B066-6A58-D38A-2EB6B47DB254}"/>
              </a:ext>
            </a:extLst>
          </p:cNvPr>
          <p:cNvSpPr>
            <a:spLocks noGrp="1"/>
          </p:cNvSpPr>
          <p:nvPr>
            <p:ph type="sldNum" sz="quarter" idx="12"/>
          </p:nvPr>
        </p:nvSpPr>
        <p:spPr/>
        <p:txBody>
          <a:bodyPr/>
          <a:lstStyle/>
          <a:p>
            <a:fld id="{36850EF1-E7D3-4C7D-BA54-F11189D98403}" type="slidenum">
              <a:rPr lang="en-US" smtClean="0"/>
              <a:t>12</a:t>
            </a:fld>
            <a:endParaRPr lang="en-US"/>
          </a:p>
        </p:txBody>
      </p:sp>
      <p:pic>
        <p:nvPicPr>
          <p:cNvPr id="11" name="Picture 10" descr="A picture containing text, indoor&#10;&#10;Description automatically generated">
            <a:extLst>
              <a:ext uri="{FF2B5EF4-FFF2-40B4-BE49-F238E27FC236}">
                <a16:creationId xmlns:a16="http://schemas.microsoft.com/office/drawing/2014/main" id="{6974B2E1-AEF8-64D1-F2C8-DB1BD4D40C7A}"/>
              </a:ext>
            </a:extLst>
          </p:cNvPr>
          <p:cNvPicPr>
            <a:picLocks noChangeAspect="1"/>
          </p:cNvPicPr>
          <p:nvPr/>
        </p:nvPicPr>
        <p:blipFill rotWithShape="1">
          <a:blip r:embed="rId2">
            <a:extLst>
              <a:ext uri="{28A0092B-C50C-407E-A947-70E740481C1C}">
                <a14:useLocalDpi xmlns:a14="http://schemas.microsoft.com/office/drawing/2010/main" val="0"/>
              </a:ext>
            </a:extLst>
          </a:blip>
          <a:srcRect l="36875" t="18333"/>
          <a:stretch/>
        </p:blipFill>
        <p:spPr>
          <a:xfrm rot="5400000">
            <a:off x="519160" y="466821"/>
            <a:ext cx="2565400" cy="248920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2" name="TextBox 11">
            <a:extLst>
              <a:ext uri="{FF2B5EF4-FFF2-40B4-BE49-F238E27FC236}">
                <a16:creationId xmlns:a16="http://schemas.microsoft.com/office/drawing/2014/main" id="{49135FF3-E4C4-9141-5478-F6E6466D7617}"/>
              </a:ext>
            </a:extLst>
          </p:cNvPr>
          <p:cNvSpPr txBox="1"/>
          <p:nvPr/>
        </p:nvSpPr>
        <p:spPr>
          <a:xfrm>
            <a:off x="3422074" y="428721"/>
            <a:ext cx="6390616" cy="369332"/>
          </a:xfrm>
          <a:prstGeom prst="rect">
            <a:avLst/>
          </a:prstGeom>
          <a:noFill/>
        </p:spPr>
        <p:txBody>
          <a:bodyPr wrap="square" rtlCol="0">
            <a:spAutoFit/>
          </a:bodyPr>
          <a:lstStyle/>
          <a:p>
            <a:r>
              <a:rPr lang="en-US" dirty="0">
                <a:latin typeface="Comic Sans MS" panose="030F0702030302020204" pitchFamily="66" charset="0"/>
              </a:rPr>
              <a:t>Tie a loose knot at the end of each arm. </a:t>
            </a:r>
          </a:p>
        </p:txBody>
      </p:sp>
      <p:pic>
        <p:nvPicPr>
          <p:cNvPr id="8" name="Picture 7" descr="A picture containing flower&#10;&#10;Description automatically generated">
            <a:extLst>
              <a:ext uri="{FF2B5EF4-FFF2-40B4-BE49-F238E27FC236}">
                <a16:creationId xmlns:a16="http://schemas.microsoft.com/office/drawing/2014/main" id="{5F39FAC4-6B06-AF88-9E9D-BEFFA34DF10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8139" y="2274838"/>
            <a:ext cx="2489200" cy="4064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3" name="TextBox 12">
            <a:extLst>
              <a:ext uri="{FF2B5EF4-FFF2-40B4-BE49-F238E27FC236}">
                <a16:creationId xmlns:a16="http://schemas.microsoft.com/office/drawing/2014/main" id="{0EACC9FD-9A5F-F284-3ABC-84086ED12A9F}"/>
              </a:ext>
            </a:extLst>
          </p:cNvPr>
          <p:cNvSpPr txBox="1"/>
          <p:nvPr/>
        </p:nvSpPr>
        <p:spPr>
          <a:xfrm>
            <a:off x="5999017" y="2274838"/>
            <a:ext cx="4391891" cy="2862322"/>
          </a:xfrm>
          <a:prstGeom prst="rect">
            <a:avLst/>
          </a:prstGeom>
          <a:noFill/>
        </p:spPr>
        <p:txBody>
          <a:bodyPr wrap="square">
            <a:spAutoFit/>
          </a:bodyPr>
          <a:lstStyle/>
          <a:p>
            <a:r>
              <a:rPr lang="en-US" dirty="0">
                <a:latin typeface="Comic Sans MS" panose="030F0702030302020204" pitchFamily="66" charset="0"/>
              </a:rPr>
              <a:t>Insert the ends of the star garland into each “hand” of the angel and wrap it around to secure it. </a:t>
            </a:r>
          </a:p>
          <a:p>
            <a:endParaRPr lang="en-US" dirty="0">
              <a:latin typeface="Comic Sans MS" panose="030F0702030302020204" pitchFamily="66" charset="0"/>
            </a:endParaRPr>
          </a:p>
          <a:p>
            <a:r>
              <a:rPr lang="en-US" dirty="0">
                <a:latin typeface="Comic Sans MS" panose="030F0702030302020204" pitchFamily="66" charset="0"/>
              </a:rPr>
              <a:t>You may need to stretch the garland a bit to do this. </a:t>
            </a:r>
          </a:p>
          <a:p>
            <a:endParaRPr lang="en-US" dirty="0">
              <a:latin typeface="Comic Sans MS" panose="030F0702030302020204" pitchFamily="66" charset="0"/>
            </a:endParaRPr>
          </a:p>
          <a:p>
            <a:endParaRPr lang="en-US" dirty="0">
              <a:latin typeface="Comic Sans MS" panose="030F0702030302020204" pitchFamily="66" charset="0"/>
            </a:endParaRPr>
          </a:p>
          <a:p>
            <a:endParaRPr lang="en-US" dirty="0">
              <a:latin typeface="Comic Sans MS" panose="030F0702030302020204" pitchFamily="66" charset="0"/>
            </a:endParaRPr>
          </a:p>
          <a:p>
            <a:r>
              <a:rPr lang="en-US" dirty="0">
                <a:latin typeface="Comic Sans MS" panose="030F0702030302020204" pitchFamily="66" charset="0"/>
              </a:rPr>
              <a:t>Admire your angel!</a:t>
            </a:r>
          </a:p>
        </p:txBody>
      </p:sp>
    </p:spTree>
    <p:extLst>
      <p:ext uri="{BB962C8B-B14F-4D97-AF65-F5344CB8AC3E}">
        <p14:creationId xmlns:p14="http://schemas.microsoft.com/office/powerpoint/2010/main" val="3143154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A318F03-0D28-0E2E-F52C-BA14C29E25E2}"/>
              </a:ext>
            </a:extLst>
          </p:cNvPr>
          <p:cNvSpPr>
            <a:spLocks noGrp="1"/>
          </p:cNvSpPr>
          <p:nvPr>
            <p:ph type="title"/>
          </p:nvPr>
        </p:nvSpPr>
        <p:spPr/>
        <p:txBody>
          <a:bodyPr/>
          <a:lstStyle/>
          <a:p>
            <a:r>
              <a:rPr lang="en-US" b="1" u="sng" dirty="0"/>
              <a:t>Danish Star</a:t>
            </a:r>
            <a:r>
              <a:rPr lang="en-US" dirty="0"/>
              <a:t>				</a:t>
            </a:r>
            <a:r>
              <a:rPr lang="en-US" b="1" u="sng" dirty="0"/>
              <a:t>Angel</a:t>
            </a:r>
          </a:p>
        </p:txBody>
      </p:sp>
      <p:sp>
        <p:nvSpPr>
          <p:cNvPr id="7" name="Content Placeholder 6">
            <a:extLst>
              <a:ext uri="{FF2B5EF4-FFF2-40B4-BE49-F238E27FC236}">
                <a16:creationId xmlns:a16="http://schemas.microsoft.com/office/drawing/2014/main" id="{45871D5A-6F13-CB5F-EC60-48206B86DF7A}"/>
              </a:ext>
            </a:extLst>
          </p:cNvPr>
          <p:cNvSpPr>
            <a:spLocks noGrp="1"/>
          </p:cNvSpPr>
          <p:nvPr>
            <p:ph sz="half" idx="1"/>
          </p:nvPr>
        </p:nvSpPr>
        <p:spPr>
          <a:xfrm>
            <a:off x="838200" y="1578077"/>
            <a:ext cx="5181600" cy="3414837"/>
          </a:xfrm>
          <a:ln>
            <a:solidFill>
              <a:schemeClr val="accent1"/>
            </a:solidFill>
          </a:ln>
        </p:spPr>
        <p:txBody>
          <a:bodyPr>
            <a:normAutofit fontScale="92500" lnSpcReduction="10000"/>
          </a:bodyPr>
          <a:lstStyle/>
          <a:p>
            <a:r>
              <a:rPr lang="en-US" dirty="0"/>
              <a:t>4 strips of fabric (cut them 2 ½ inches x 18 inches and fold right sides together and stitch ¼ inch seam allowance. Turn them right sides out and press with the seam at the top.</a:t>
            </a:r>
          </a:p>
          <a:p>
            <a:r>
              <a:rPr lang="en-US" dirty="0"/>
              <a:t>Tweezers are helpful</a:t>
            </a:r>
          </a:p>
          <a:p>
            <a:endParaRPr lang="en-US" dirty="0"/>
          </a:p>
          <a:p>
            <a:r>
              <a:rPr lang="en-US" dirty="0"/>
              <a:t>Needle and floss for hanger</a:t>
            </a:r>
          </a:p>
          <a:p>
            <a:endParaRPr lang="en-US" dirty="0"/>
          </a:p>
          <a:p>
            <a:endParaRPr lang="en-US" dirty="0"/>
          </a:p>
        </p:txBody>
      </p:sp>
      <p:sp>
        <p:nvSpPr>
          <p:cNvPr id="8" name="Content Placeholder 7">
            <a:extLst>
              <a:ext uri="{FF2B5EF4-FFF2-40B4-BE49-F238E27FC236}">
                <a16:creationId xmlns:a16="http://schemas.microsoft.com/office/drawing/2014/main" id="{A68058D7-6854-8337-FEF1-8F04AE906FC4}"/>
              </a:ext>
            </a:extLst>
          </p:cNvPr>
          <p:cNvSpPr>
            <a:spLocks noGrp="1"/>
          </p:cNvSpPr>
          <p:nvPr>
            <p:ph sz="half" idx="2"/>
          </p:nvPr>
        </p:nvSpPr>
        <p:spPr>
          <a:xfrm>
            <a:off x="6172200" y="1578078"/>
            <a:ext cx="5181600" cy="4598886"/>
          </a:xfrm>
          <a:ln>
            <a:solidFill>
              <a:schemeClr val="accent1"/>
            </a:solidFill>
          </a:ln>
        </p:spPr>
        <p:txBody>
          <a:bodyPr>
            <a:normAutofit fontScale="92500" lnSpcReduction="10000"/>
          </a:bodyPr>
          <a:lstStyle/>
          <a:p>
            <a:r>
              <a:rPr lang="en-US" dirty="0"/>
              <a:t>7-inch square fabric for dress</a:t>
            </a:r>
          </a:p>
          <a:p>
            <a:r>
              <a:rPr lang="en-US" dirty="0"/>
              <a:t>27 inches 1 ½ inch wired ribbon</a:t>
            </a:r>
          </a:p>
          <a:p>
            <a:r>
              <a:rPr lang="en-US" dirty="0"/>
              <a:t>10 inches gold </a:t>
            </a:r>
            <a:r>
              <a:rPr lang="en-US" dirty="0" err="1"/>
              <a:t>lamé</a:t>
            </a:r>
            <a:r>
              <a:rPr lang="en-US" dirty="0"/>
              <a:t> binding for arms</a:t>
            </a:r>
          </a:p>
          <a:p>
            <a:r>
              <a:rPr lang="en-US" dirty="0"/>
              <a:t>24 inches wired star garland for hanger</a:t>
            </a:r>
          </a:p>
          <a:p>
            <a:r>
              <a:rPr lang="en-US" dirty="0"/>
              <a:t>3 inches wired star garland for halo</a:t>
            </a:r>
          </a:p>
          <a:p>
            <a:r>
              <a:rPr lang="en-US" dirty="0"/>
              <a:t>1 double holed wooden bead</a:t>
            </a:r>
          </a:p>
          <a:p>
            <a:r>
              <a:rPr lang="en-US" dirty="0"/>
              <a:t>Tacky glue</a:t>
            </a:r>
          </a:p>
          <a:p>
            <a:r>
              <a:rPr lang="en-US" dirty="0"/>
              <a:t>Wooden stick</a:t>
            </a:r>
          </a:p>
          <a:p>
            <a:endParaRPr lang="en-US" dirty="0"/>
          </a:p>
        </p:txBody>
      </p:sp>
      <p:sp>
        <p:nvSpPr>
          <p:cNvPr id="3" name="Slide Number Placeholder 2">
            <a:extLst>
              <a:ext uri="{FF2B5EF4-FFF2-40B4-BE49-F238E27FC236}">
                <a16:creationId xmlns:a16="http://schemas.microsoft.com/office/drawing/2014/main" id="{E6E85817-7E6E-99D4-2E13-7714761A0594}"/>
              </a:ext>
            </a:extLst>
          </p:cNvPr>
          <p:cNvSpPr>
            <a:spLocks noGrp="1"/>
          </p:cNvSpPr>
          <p:nvPr>
            <p:ph type="sldNum" sz="quarter" idx="12"/>
          </p:nvPr>
        </p:nvSpPr>
        <p:spPr/>
        <p:txBody>
          <a:bodyPr/>
          <a:lstStyle/>
          <a:p>
            <a:fld id="{36850EF1-E7D3-4C7D-BA54-F11189D98403}" type="slidenum">
              <a:rPr lang="en-US" smtClean="0"/>
              <a:t>2</a:t>
            </a:fld>
            <a:endParaRPr lang="en-US"/>
          </a:p>
        </p:txBody>
      </p:sp>
    </p:spTree>
    <p:extLst>
      <p:ext uri="{BB962C8B-B14F-4D97-AF65-F5344CB8AC3E}">
        <p14:creationId xmlns:p14="http://schemas.microsoft.com/office/powerpoint/2010/main" val="3232489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3E2BA08-90AA-633C-ABC0-D1D0F16112CC}"/>
              </a:ext>
            </a:extLst>
          </p:cNvPr>
          <p:cNvSpPr>
            <a:spLocks noGrp="1"/>
          </p:cNvSpPr>
          <p:nvPr>
            <p:ph sz="half" idx="2"/>
          </p:nvPr>
        </p:nvSpPr>
        <p:spPr/>
        <p:txBody>
          <a:bodyPr/>
          <a:lstStyle/>
          <a:p>
            <a:r>
              <a:rPr lang="en-US" dirty="0">
                <a:latin typeface="Comic Sans MS" panose="030F0702030302020204" pitchFamily="66" charset="0"/>
              </a:rPr>
              <a:t>Lay out the four strips as shown.</a:t>
            </a:r>
          </a:p>
          <a:p>
            <a:endParaRPr lang="en-US" dirty="0">
              <a:latin typeface="Comic Sans MS" panose="030F0702030302020204" pitchFamily="66" charset="0"/>
            </a:endParaRPr>
          </a:p>
          <a:p>
            <a:r>
              <a:rPr lang="en-US" dirty="0">
                <a:latin typeface="Comic Sans MS" panose="030F0702030302020204" pitchFamily="66" charset="0"/>
              </a:rPr>
              <a:t>The strips are woven around each other.</a:t>
            </a:r>
          </a:p>
          <a:p>
            <a:endParaRPr lang="en-US" dirty="0">
              <a:latin typeface="Comic Sans MS" panose="030F0702030302020204" pitchFamily="66" charset="0"/>
            </a:endParaRPr>
          </a:p>
          <a:p>
            <a:r>
              <a:rPr lang="en-US" dirty="0">
                <a:latin typeface="Comic Sans MS" panose="030F0702030302020204" pitchFamily="66" charset="0"/>
              </a:rPr>
              <a:t>Tighten the strips so that they are snug in the center. </a:t>
            </a:r>
          </a:p>
        </p:txBody>
      </p:sp>
      <p:pic>
        <p:nvPicPr>
          <p:cNvPr id="13" name="Content Placeholder 12">
            <a:extLst>
              <a:ext uri="{FF2B5EF4-FFF2-40B4-BE49-F238E27FC236}">
                <a16:creationId xmlns:a16="http://schemas.microsoft.com/office/drawing/2014/main" id="{D3AF3EE6-84DF-38A6-FABA-1C4F05BA33E0}"/>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7800" y="302022"/>
            <a:ext cx="3421424" cy="304720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5" name="Picture 14">
            <a:extLst>
              <a:ext uri="{FF2B5EF4-FFF2-40B4-BE49-F238E27FC236}">
                <a16:creationId xmlns:a16="http://schemas.microsoft.com/office/drawing/2014/main" id="{489609E7-FB6A-4E77-7CA5-08DDCB1796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6316" y="3429000"/>
            <a:ext cx="3248184" cy="32893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Slide Number Placeholder 1">
            <a:extLst>
              <a:ext uri="{FF2B5EF4-FFF2-40B4-BE49-F238E27FC236}">
                <a16:creationId xmlns:a16="http://schemas.microsoft.com/office/drawing/2014/main" id="{775B95E9-7324-3316-C7F2-C210B9C24B2B}"/>
              </a:ext>
            </a:extLst>
          </p:cNvPr>
          <p:cNvSpPr>
            <a:spLocks noGrp="1"/>
          </p:cNvSpPr>
          <p:nvPr>
            <p:ph type="sldNum" sz="quarter" idx="12"/>
          </p:nvPr>
        </p:nvSpPr>
        <p:spPr/>
        <p:txBody>
          <a:bodyPr/>
          <a:lstStyle/>
          <a:p>
            <a:fld id="{36850EF1-E7D3-4C7D-BA54-F11189D98403}" type="slidenum">
              <a:rPr lang="en-US" smtClean="0"/>
              <a:t>3</a:t>
            </a:fld>
            <a:endParaRPr lang="en-US"/>
          </a:p>
        </p:txBody>
      </p:sp>
    </p:spTree>
    <p:extLst>
      <p:ext uri="{BB962C8B-B14F-4D97-AF65-F5344CB8AC3E}">
        <p14:creationId xmlns:p14="http://schemas.microsoft.com/office/powerpoint/2010/main" val="1325420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3E2BA08-90AA-633C-ABC0-D1D0F16112CC}"/>
              </a:ext>
            </a:extLst>
          </p:cNvPr>
          <p:cNvSpPr>
            <a:spLocks noGrp="1"/>
          </p:cNvSpPr>
          <p:nvPr>
            <p:ph sz="half" idx="2"/>
          </p:nvPr>
        </p:nvSpPr>
        <p:spPr>
          <a:xfrm>
            <a:off x="6172200" y="1231900"/>
            <a:ext cx="5181600" cy="5207000"/>
          </a:xfrm>
        </p:spPr>
        <p:txBody>
          <a:bodyPr>
            <a:normAutofit fontScale="92500" lnSpcReduction="20000"/>
          </a:bodyPr>
          <a:lstStyle/>
          <a:p>
            <a:r>
              <a:rPr lang="en-US" dirty="0">
                <a:latin typeface="Comic Sans MS" panose="030F0702030302020204" pitchFamily="66" charset="0"/>
              </a:rPr>
              <a:t>Beginning at the right side, fold the top strip over the center to the left.</a:t>
            </a:r>
          </a:p>
          <a:p>
            <a:endParaRPr lang="en-US" dirty="0">
              <a:latin typeface="Comic Sans MS" panose="030F0702030302020204" pitchFamily="66" charset="0"/>
            </a:endParaRPr>
          </a:p>
          <a:p>
            <a:r>
              <a:rPr lang="en-US" dirty="0">
                <a:latin typeface="Comic Sans MS" panose="030F0702030302020204" pitchFamily="66" charset="0"/>
              </a:rPr>
              <a:t>Working </a:t>
            </a:r>
            <a:r>
              <a:rPr lang="en-US" b="1" u="sng" dirty="0">
                <a:latin typeface="Comic Sans MS" panose="030F0702030302020204" pitchFamily="66" charset="0"/>
              </a:rPr>
              <a:t>COUNTERCLOCKWISE</a:t>
            </a:r>
            <a:r>
              <a:rPr lang="en-US" dirty="0">
                <a:latin typeface="Comic Sans MS" panose="030F0702030302020204" pitchFamily="66" charset="0"/>
              </a:rPr>
              <a:t> continue to fold the next two top strips over the center over the center.</a:t>
            </a:r>
          </a:p>
          <a:p>
            <a:endParaRPr lang="en-US" dirty="0">
              <a:latin typeface="Comic Sans MS" panose="030F0702030302020204" pitchFamily="66" charset="0"/>
            </a:endParaRPr>
          </a:p>
          <a:p>
            <a:r>
              <a:rPr lang="en-US" dirty="0">
                <a:latin typeface="Comic Sans MS" panose="030F0702030302020204" pitchFamily="66" charset="0"/>
              </a:rPr>
              <a:t>At the last strip, insert the strip end into the loop above it.</a:t>
            </a:r>
          </a:p>
          <a:p>
            <a:endParaRPr lang="en-US" dirty="0">
              <a:latin typeface="Comic Sans MS" panose="030F0702030302020204" pitchFamily="66" charset="0"/>
            </a:endParaRPr>
          </a:p>
          <a:p>
            <a:r>
              <a:rPr lang="en-US" dirty="0">
                <a:latin typeface="Comic Sans MS" panose="030F0702030302020204" pitchFamily="66" charset="0"/>
              </a:rPr>
              <a:t>Pull the strip through</a:t>
            </a:r>
            <a:r>
              <a:rPr lang="en-US" dirty="0"/>
              <a:t>.</a:t>
            </a:r>
          </a:p>
        </p:txBody>
      </p:sp>
      <p:pic>
        <p:nvPicPr>
          <p:cNvPr id="14" name="Content Placeholder 13">
            <a:extLst>
              <a:ext uri="{FF2B5EF4-FFF2-40B4-BE49-F238E27FC236}">
                <a16:creationId xmlns:a16="http://schemas.microsoft.com/office/drawing/2014/main" id="{001B9083-A0F7-0D6B-4DCE-7AD71B78EBFA}"/>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54000" y="318294"/>
            <a:ext cx="2654300" cy="2687899"/>
          </a:xfrm>
          <a:ln>
            <a:solidFill>
              <a:srgbClr val="333333"/>
            </a:solidFill>
          </a:ln>
        </p:spPr>
      </p:pic>
      <p:pic>
        <p:nvPicPr>
          <p:cNvPr id="16" name="Picture 15">
            <a:extLst>
              <a:ext uri="{FF2B5EF4-FFF2-40B4-BE49-F238E27FC236}">
                <a16:creationId xmlns:a16="http://schemas.microsoft.com/office/drawing/2014/main" id="{E902C2FE-E459-28FB-952D-D1FC3DF450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41600" y="3200400"/>
            <a:ext cx="2905837" cy="2687899"/>
          </a:xfrm>
          <a:prstGeom prst="rect">
            <a:avLst/>
          </a:prstGeom>
          <a:ln>
            <a:solidFill>
              <a:srgbClr val="333333"/>
            </a:solidFill>
          </a:ln>
        </p:spPr>
      </p:pic>
      <p:sp>
        <p:nvSpPr>
          <p:cNvPr id="2" name="Slide Number Placeholder 1">
            <a:extLst>
              <a:ext uri="{FF2B5EF4-FFF2-40B4-BE49-F238E27FC236}">
                <a16:creationId xmlns:a16="http://schemas.microsoft.com/office/drawing/2014/main" id="{8879E59D-8A6C-50D0-706B-4A8CCEFEE9B1}"/>
              </a:ext>
            </a:extLst>
          </p:cNvPr>
          <p:cNvSpPr>
            <a:spLocks noGrp="1"/>
          </p:cNvSpPr>
          <p:nvPr>
            <p:ph type="sldNum" sz="quarter" idx="12"/>
          </p:nvPr>
        </p:nvSpPr>
        <p:spPr/>
        <p:txBody>
          <a:bodyPr/>
          <a:lstStyle/>
          <a:p>
            <a:fld id="{36850EF1-E7D3-4C7D-BA54-F11189D98403}" type="slidenum">
              <a:rPr lang="en-US" smtClean="0"/>
              <a:t>4</a:t>
            </a:fld>
            <a:endParaRPr lang="en-US"/>
          </a:p>
        </p:txBody>
      </p:sp>
    </p:spTree>
    <p:extLst>
      <p:ext uri="{BB962C8B-B14F-4D97-AF65-F5344CB8AC3E}">
        <p14:creationId xmlns:p14="http://schemas.microsoft.com/office/powerpoint/2010/main" val="724691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502626C-ED43-47EF-E9D6-75F5C64CBE2D}"/>
              </a:ext>
            </a:extLst>
          </p:cNvPr>
          <p:cNvSpPr>
            <a:spLocks noGrp="1"/>
          </p:cNvSpPr>
          <p:nvPr>
            <p:ph sz="half" idx="2"/>
          </p:nvPr>
        </p:nvSpPr>
        <p:spPr>
          <a:xfrm>
            <a:off x="6172200" y="858982"/>
            <a:ext cx="5181600" cy="5317981"/>
          </a:xfrm>
        </p:spPr>
        <p:txBody>
          <a:bodyPr/>
          <a:lstStyle/>
          <a:p>
            <a:r>
              <a:rPr lang="en-US" dirty="0">
                <a:latin typeface="Comic Sans MS" panose="030F0702030302020204" pitchFamily="66" charset="0"/>
              </a:rPr>
              <a:t>Beginning at the middle right, turn the bottom strip under creating a 90-degree angle as shown.</a:t>
            </a:r>
          </a:p>
          <a:p>
            <a:endParaRPr lang="en-US" dirty="0">
              <a:latin typeface="Comic Sans MS" panose="030F0702030302020204" pitchFamily="66" charset="0"/>
            </a:endParaRPr>
          </a:p>
          <a:p>
            <a:endParaRPr lang="en-US" dirty="0">
              <a:latin typeface="Comic Sans MS" panose="030F0702030302020204" pitchFamily="66" charset="0"/>
            </a:endParaRPr>
          </a:p>
          <a:p>
            <a:endParaRPr lang="en-US" dirty="0">
              <a:latin typeface="Comic Sans MS" panose="030F0702030302020204" pitchFamily="66" charset="0"/>
            </a:endParaRPr>
          </a:p>
          <a:p>
            <a:r>
              <a:rPr lang="en-US" dirty="0">
                <a:latin typeface="Comic Sans MS" panose="030F0702030302020204" pitchFamily="66" charset="0"/>
              </a:rPr>
              <a:t>Next, lay the same strip across the middle creating a triangle.</a:t>
            </a:r>
          </a:p>
          <a:p>
            <a:pPr marL="0" indent="0">
              <a:buNone/>
            </a:pPr>
            <a:endParaRPr lang="en-US" dirty="0"/>
          </a:p>
          <a:p>
            <a:endParaRPr lang="en-US" dirty="0"/>
          </a:p>
        </p:txBody>
      </p:sp>
      <p:pic>
        <p:nvPicPr>
          <p:cNvPr id="18" name="Content Placeholder 17">
            <a:extLst>
              <a:ext uri="{FF2B5EF4-FFF2-40B4-BE49-F238E27FC236}">
                <a16:creationId xmlns:a16="http://schemas.microsoft.com/office/drawing/2014/main" id="{D27C0EE7-7E66-4A09-30CE-A59899D61CC6}"/>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65100" y="540544"/>
            <a:ext cx="2775057" cy="2558256"/>
          </a:xfrm>
          <a:ln>
            <a:solidFill>
              <a:srgbClr val="333333"/>
            </a:solidFill>
          </a:ln>
        </p:spPr>
      </p:pic>
      <p:pic>
        <p:nvPicPr>
          <p:cNvPr id="20" name="Picture 19">
            <a:extLst>
              <a:ext uri="{FF2B5EF4-FFF2-40B4-BE49-F238E27FC236}">
                <a16:creationId xmlns:a16="http://schemas.microsoft.com/office/drawing/2014/main" id="{6A5CDDBE-33F6-AE7F-B8BA-1968367B19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4700" y="3429000"/>
            <a:ext cx="2830285" cy="2662237"/>
          </a:xfrm>
          <a:prstGeom prst="rect">
            <a:avLst/>
          </a:prstGeom>
        </p:spPr>
      </p:pic>
      <p:sp>
        <p:nvSpPr>
          <p:cNvPr id="2" name="Slide Number Placeholder 1">
            <a:extLst>
              <a:ext uri="{FF2B5EF4-FFF2-40B4-BE49-F238E27FC236}">
                <a16:creationId xmlns:a16="http://schemas.microsoft.com/office/drawing/2014/main" id="{D555792C-DA30-BC9A-CCAC-5983B8D0E55F}"/>
              </a:ext>
            </a:extLst>
          </p:cNvPr>
          <p:cNvSpPr>
            <a:spLocks noGrp="1"/>
          </p:cNvSpPr>
          <p:nvPr>
            <p:ph type="sldNum" sz="quarter" idx="12"/>
          </p:nvPr>
        </p:nvSpPr>
        <p:spPr/>
        <p:txBody>
          <a:bodyPr/>
          <a:lstStyle/>
          <a:p>
            <a:fld id="{36850EF1-E7D3-4C7D-BA54-F11189D98403}" type="slidenum">
              <a:rPr lang="en-US" smtClean="0"/>
              <a:t>5</a:t>
            </a:fld>
            <a:endParaRPr lang="en-US"/>
          </a:p>
        </p:txBody>
      </p:sp>
    </p:spTree>
    <p:extLst>
      <p:ext uri="{BB962C8B-B14F-4D97-AF65-F5344CB8AC3E}">
        <p14:creationId xmlns:p14="http://schemas.microsoft.com/office/powerpoint/2010/main" val="489087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502626C-ED43-47EF-E9D6-75F5C64CBE2D}"/>
              </a:ext>
            </a:extLst>
          </p:cNvPr>
          <p:cNvSpPr>
            <a:spLocks noGrp="1"/>
          </p:cNvSpPr>
          <p:nvPr>
            <p:ph sz="half" idx="2"/>
          </p:nvPr>
        </p:nvSpPr>
        <p:spPr>
          <a:xfrm>
            <a:off x="6096000" y="432595"/>
            <a:ext cx="5257800" cy="6196805"/>
          </a:xfrm>
        </p:spPr>
        <p:txBody>
          <a:bodyPr>
            <a:normAutofit/>
          </a:bodyPr>
          <a:lstStyle/>
          <a:p>
            <a:r>
              <a:rPr lang="en-US" dirty="0">
                <a:latin typeface="Comic Sans MS" panose="030F0702030302020204" pitchFamily="66" charset="0"/>
              </a:rPr>
              <a:t>Trim the strip about 1 ¼ inches  from the triangle point.</a:t>
            </a:r>
          </a:p>
          <a:p>
            <a:pPr marL="0" indent="0">
              <a:buNone/>
            </a:pPr>
            <a:endParaRPr lang="en-US" dirty="0">
              <a:latin typeface="Comic Sans MS" panose="030F0702030302020204" pitchFamily="66" charset="0"/>
            </a:endParaRPr>
          </a:p>
          <a:p>
            <a:r>
              <a:rPr lang="en-US" dirty="0">
                <a:latin typeface="Comic Sans MS" panose="030F0702030302020204" pitchFamily="66" charset="0"/>
              </a:rPr>
              <a:t>Fold the strip up to form a  point.</a:t>
            </a:r>
          </a:p>
          <a:p>
            <a:pPr marL="0" indent="0">
              <a:buNone/>
            </a:pPr>
            <a:endParaRPr lang="en-US" dirty="0">
              <a:latin typeface="Comic Sans MS" panose="030F0702030302020204" pitchFamily="66" charset="0"/>
            </a:endParaRPr>
          </a:p>
          <a:p>
            <a:r>
              <a:rPr lang="en-US" dirty="0">
                <a:latin typeface="Comic Sans MS" panose="030F0702030302020204" pitchFamily="66" charset="0"/>
              </a:rPr>
              <a:t>Now tuck the extra fabric into the strip underneath. </a:t>
            </a:r>
          </a:p>
          <a:p>
            <a:endParaRPr lang="en-US" dirty="0">
              <a:latin typeface="Comic Sans MS" panose="030F0702030302020204" pitchFamily="66" charset="0"/>
            </a:endParaRPr>
          </a:p>
          <a:p>
            <a:r>
              <a:rPr lang="en-US" dirty="0">
                <a:latin typeface="Comic Sans MS" panose="030F0702030302020204" pitchFamily="66" charset="0"/>
              </a:rPr>
              <a:t>Turn the whole unit clockwise and repeat until you have 4 points. </a:t>
            </a:r>
          </a:p>
          <a:p>
            <a:pPr marL="0" indent="0">
              <a:buNone/>
            </a:pPr>
            <a:endParaRPr lang="en-US" dirty="0">
              <a:latin typeface="Comic Sans MS" panose="030F0702030302020204" pitchFamily="66" charset="0"/>
            </a:endParaRPr>
          </a:p>
          <a:p>
            <a:endParaRPr lang="en-US" dirty="0"/>
          </a:p>
        </p:txBody>
      </p:sp>
      <p:pic>
        <p:nvPicPr>
          <p:cNvPr id="14" name="Content Placeholder 13">
            <a:extLst>
              <a:ext uri="{FF2B5EF4-FFF2-40B4-BE49-F238E27FC236}">
                <a16:creationId xmlns:a16="http://schemas.microsoft.com/office/drawing/2014/main" id="{CA5A060D-26A2-DC30-3B6B-7A16F8217455}"/>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00050" y="432595"/>
            <a:ext cx="2652933" cy="2729706"/>
          </a:xfrm>
          <a:ln>
            <a:solidFill>
              <a:srgbClr val="333333"/>
            </a:solidFill>
          </a:ln>
        </p:spPr>
      </p:pic>
      <p:pic>
        <p:nvPicPr>
          <p:cNvPr id="16" name="Picture 15">
            <a:extLst>
              <a:ext uri="{FF2B5EF4-FFF2-40B4-BE49-F238E27FC236}">
                <a16:creationId xmlns:a16="http://schemas.microsoft.com/office/drawing/2014/main" id="{06B91485-06BB-2F88-0F97-5A391A462F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0250" y="3492500"/>
            <a:ext cx="2749550" cy="2932853"/>
          </a:xfrm>
          <a:prstGeom prst="rect">
            <a:avLst/>
          </a:prstGeom>
          <a:ln>
            <a:solidFill>
              <a:srgbClr val="333333"/>
            </a:solidFill>
          </a:ln>
        </p:spPr>
      </p:pic>
      <p:sp>
        <p:nvSpPr>
          <p:cNvPr id="2" name="Slide Number Placeholder 1">
            <a:extLst>
              <a:ext uri="{FF2B5EF4-FFF2-40B4-BE49-F238E27FC236}">
                <a16:creationId xmlns:a16="http://schemas.microsoft.com/office/drawing/2014/main" id="{51E7FDF3-50F8-CB96-7E6A-AAFF01AAC88B}"/>
              </a:ext>
            </a:extLst>
          </p:cNvPr>
          <p:cNvSpPr>
            <a:spLocks noGrp="1"/>
          </p:cNvSpPr>
          <p:nvPr>
            <p:ph type="sldNum" sz="quarter" idx="12"/>
          </p:nvPr>
        </p:nvSpPr>
        <p:spPr/>
        <p:txBody>
          <a:bodyPr/>
          <a:lstStyle/>
          <a:p>
            <a:fld id="{36850EF1-E7D3-4C7D-BA54-F11189D98403}" type="slidenum">
              <a:rPr lang="en-US" smtClean="0"/>
              <a:t>6</a:t>
            </a:fld>
            <a:endParaRPr lang="en-US"/>
          </a:p>
        </p:txBody>
      </p:sp>
    </p:spTree>
    <p:extLst>
      <p:ext uri="{BB962C8B-B14F-4D97-AF65-F5344CB8AC3E}">
        <p14:creationId xmlns:p14="http://schemas.microsoft.com/office/powerpoint/2010/main" val="930730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502626C-ED43-47EF-E9D6-75F5C64CBE2D}"/>
              </a:ext>
            </a:extLst>
          </p:cNvPr>
          <p:cNvSpPr>
            <a:spLocks noGrp="1"/>
          </p:cNvSpPr>
          <p:nvPr>
            <p:ph sz="half" idx="2"/>
          </p:nvPr>
        </p:nvSpPr>
        <p:spPr>
          <a:xfrm>
            <a:off x="6172200" y="1358900"/>
            <a:ext cx="5181600" cy="4818063"/>
          </a:xfrm>
        </p:spPr>
        <p:txBody>
          <a:bodyPr/>
          <a:lstStyle/>
          <a:p>
            <a:r>
              <a:rPr lang="en-US" dirty="0">
                <a:latin typeface="Comic Sans MS" panose="030F0702030302020204" pitchFamily="66" charset="0"/>
              </a:rPr>
              <a:t>Now that you have 4 points, turn the entire unit </a:t>
            </a:r>
            <a:r>
              <a:rPr lang="en-US" dirty="0" err="1">
                <a:latin typeface="Comic Sans MS" panose="030F0702030302020204" pitchFamily="66" charset="0"/>
              </a:rPr>
              <a:t>upsidedown</a:t>
            </a:r>
            <a:r>
              <a:rPr lang="en-US" dirty="0">
                <a:latin typeface="Comic Sans MS" panose="030F0702030302020204" pitchFamily="66" charset="0"/>
              </a:rPr>
              <a:t>.</a:t>
            </a:r>
          </a:p>
          <a:p>
            <a:endParaRPr lang="en-US" dirty="0">
              <a:latin typeface="Comic Sans MS" panose="030F0702030302020204" pitchFamily="66" charset="0"/>
            </a:endParaRPr>
          </a:p>
          <a:p>
            <a:pPr marL="0" indent="0">
              <a:buNone/>
            </a:pPr>
            <a:endParaRPr lang="en-US" dirty="0">
              <a:latin typeface="Comic Sans MS" panose="030F0702030302020204" pitchFamily="66" charset="0"/>
            </a:endParaRPr>
          </a:p>
          <a:p>
            <a:r>
              <a:rPr lang="en-US" dirty="0">
                <a:latin typeface="Comic Sans MS" panose="030F0702030302020204" pitchFamily="66" charset="0"/>
              </a:rPr>
              <a:t> You will repeat the previous steps for these four strips.</a:t>
            </a:r>
          </a:p>
          <a:p>
            <a:endParaRPr lang="en-US" dirty="0">
              <a:latin typeface="Comic Sans MS" panose="030F0702030302020204" pitchFamily="66" charset="0"/>
            </a:endParaRPr>
          </a:p>
          <a:p>
            <a:r>
              <a:rPr lang="en-US" dirty="0">
                <a:latin typeface="Comic Sans MS" panose="030F0702030302020204" pitchFamily="66" charset="0"/>
              </a:rPr>
              <a:t> Then you will have 8 points. </a:t>
            </a:r>
          </a:p>
          <a:p>
            <a:endParaRPr lang="en-US" dirty="0"/>
          </a:p>
        </p:txBody>
      </p:sp>
      <p:pic>
        <p:nvPicPr>
          <p:cNvPr id="7" name="Content Placeholder 6">
            <a:extLst>
              <a:ext uri="{FF2B5EF4-FFF2-40B4-BE49-F238E27FC236}">
                <a16:creationId xmlns:a16="http://schemas.microsoft.com/office/drawing/2014/main" id="{0B2A0BA4-3F07-0285-7AA2-011006CDAE97}"/>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l="13935" t="22186" r="16230" b="23439"/>
          <a:stretch/>
        </p:blipFill>
        <p:spPr>
          <a:xfrm>
            <a:off x="1600200" y="1530350"/>
            <a:ext cx="3505747" cy="2863850"/>
          </a:xfrm>
          <a:ln>
            <a:solidFill>
              <a:srgbClr val="333333"/>
            </a:solidFill>
          </a:ln>
        </p:spPr>
      </p:pic>
      <p:sp>
        <p:nvSpPr>
          <p:cNvPr id="2" name="Slide Number Placeholder 1">
            <a:extLst>
              <a:ext uri="{FF2B5EF4-FFF2-40B4-BE49-F238E27FC236}">
                <a16:creationId xmlns:a16="http://schemas.microsoft.com/office/drawing/2014/main" id="{02A17F0E-FDF3-B6DC-6833-046646A8390E}"/>
              </a:ext>
            </a:extLst>
          </p:cNvPr>
          <p:cNvSpPr>
            <a:spLocks noGrp="1"/>
          </p:cNvSpPr>
          <p:nvPr>
            <p:ph type="sldNum" sz="quarter" idx="12"/>
          </p:nvPr>
        </p:nvSpPr>
        <p:spPr/>
        <p:txBody>
          <a:bodyPr/>
          <a:lstStyle/>
          <a:p>
            <a:fld id="{36850EF1-E7D3-4C7D-BA54-F11189D98403}" type="slidenum">
              <a:rPr lang="en-US" smtClean="0"/>
              <a:t>7</a:t>
            </a:fld>
            <a:endParaRPr lang="en-US"/>
          </a:p>
        </p:txBody>
      </p:sp>
    </p:spTree>
    <p:extLst>
      <p:ext uri="{BB962C8B-B14F-4D97-AF65-F5344CB8AC3E}">
        <p14:creationId xmlns:p14="http://schemas.microsoft.com/office/powerpoint/2010/main" val="869203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502626C-ED43-47EF-E9D6-75F5C64CBE2D}"/>
              </a:ext>
            </a:extLst>
          </p:cNvPr>
          <p:cNvSpPr>
            <a:spLocks noGrp="1"/>
          </p:cNvSpPr>
          <p:nvPr>
            <p:ph sz="half" idx="2"/>
          </p:nvPr>
        </p:nvSpPr>
        <p:spPr>
          <a:xfrm>
            <a:off x="6172200" y="858982"/>
            <a:ext cx="5181600" cy="5317981"/>
          </a:xfrm>
          <a:ln>
            <a:noFill/>
          </a:ln>
        </p:spPr>
        <p:txBody>
          <a:bodyPr/>
          <a:lstStyle/>
          <a:p>
            <a:endParaRPr lang="en-US" dirty="0">
              <a:latin typeface="Comic Sans MS" panose="030F0702030302020204" pitchFamily="66" charset="0"/>
            </a:endParaRPr>
          </a:p>
          <a:p>
            <a:r>
              <a:rPr lang="en-US" dirty="0">
                <a:latin typeface="Comic Sans MS" panose="030F0702030302020204" pitchFamily="66" charset="0"/>
              </a:rPr>
              <a:t>You should have all the points done.</a:t>
            </a:r>
          </a:p>
          <a:p>
            <a:pPr marL="0" indent="0">
              <a:buNone/>
            </a:pPr>
            <a:endParaRPr lang="en-US" dirty="0">
              <a:latin typeface="Comic Sans MS" panose="030F0702030302020204" pitchFamily="66" charset="0"/>
            </a:endParaRPr>
          </a:p>
          <a:p>
            <a:endParaRPr lang="en-US" dirty="0">
              <a:latin typeface="Comic Sans MS" panose="030F0702030302020204" pitchFamily="66" charset="0"/>
            </a:endParaRPr>
          </a:p>
          <a:p>
            <a:r>
              <a:rPr lang="en-US" dirty="0">
                <a:latin typeface="Comic Sans MS" panose="030F0702030302020204" pitchFamily="66" charset="0"/>
              </a:rPr>
              <a:t>Add a hanger using a needle and some floss just at the space between any two points. </a:t>
            </a:r>
          </a:p>
          <a:p>
            <a:endParaRPr lang="en-US" dirty="0">
              <a:latin typeface="Comic Sans MS" panose="030F0702030302020204" pitchFamily="66" charset="0"/>
            </a:endParaRPr>
          </a:p>
          <a:p>
            <a:r>
              <a:rPr lang="en-US" dirty="0">
                <a:latin typeface="Comic Sans MS" panose="030F0702030302020204" pitchFamily="66" charset="0"/>
              </a:rPr>
              <a:t>Admire your star!</a:t>
            </a:r>
          </a:p>
          <a:p>
            <a:endParaRPr lang="en-US" dirty="0"/>
          </a:p>
        </p:txBody>
      </p:sp>
      <p:pic>
        <p:nvPicPr>
          <p:cNvPr id="11" name="Content Placeholder 10">
            <a:extLst>
              <a:ext uri="{FF2B5EF4-FFF2-40B4-BE49-F238E27FC236}">
                <a16:creationId xmlns:a16="http://schemas.microsoft.com/office/drawing/2014/main" id="{D4736867-3F1F-7104-C831-12238719DE16}"/>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606550" y="1397000"/>
            <a:ext cx="3721100" cy="4064000"/>
          </a:xfrm>
          <a:ln>
            <a:solidFill>
              <a:srgbClr val="333333"/>
            </a:solidFill>
          </a:ln>
        </p:spPr>
      </p:pic>
      <p:sp>
        <p:nvSpPr>
          <p:cNvPr id="2" name="Slide Number Placeholder 1">
            <a:extLst>
              <a:ext uri="{FF2B5EF4-FFF2-40B4-BE49-F238E27FC236}">
                <a16:creationId xmlns:a16="http://schemas.microsoft.com/office/drawing/2014/main" id="{A6B5E901-2CF9-51FA-1B02-7E8148D319A5}"/>
              </a:ext>
            </a:extLst>
          </p:cNvPr>
          <p:cNvSpPr>
            <a:spLocks noGrp="1"/>
          </p:cNvSpPr>
          <p:nvPr>
            <p:ph type="sldNum" sz="quarter" idx="12"/>
          </p:nvPr>
        </p:nvSpPr>
        <p:spPr/>
        <p:txBody>
          <a:bodyPr/>
          <a:lstStyle/>
          <a:p>
            <a:fld id="{36850EF1-E7D3-4C7D-BA54-F11189D98403}" type="slidenum">
              <a:rPr lang="en-US" smtClean="0"/>
              <a:t>8</a:t>
            </a:fld>
            <a:endParaRPr lang="en-US"/>
          </a:p>
        </p:txBody>
      </p:sp>
    </p:spTree>
    <p:extLst>
      <p:ext uri="{BB962C8B-B14F-4D97-AF65-F5344CB8AC3E}">
        <p14:creationId xmlns:p14="http://schemas.microsoft.com/office/powerpoint/2010/main" val="759845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picture containing indoor&#10;&#10;Description automatically generated">
            <a:extLst>
              <a:ext uri="{FF2B5EF4-FFF2-40B4-BE49-F238E27FC236}">
                <a16:creationId xmlns:a16="http://schemas.microsoft.com/office/drawing/2014/main" id="{94C2B098-83BD-22FC-A065-77EAB393722E}"/>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l="26524" b="5278"/>
          <a:stretch/>
        </p:blipFill>
        <p:spPr>
          <a:xfrm rot="5400000">
            <a:off x="238388" y="492389"/>
            <a:ext cx="2986089" cy="288713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Content Placeholder 8" descr="A picture containing indoor&#10;&#10;Description automatically generated">
            <a:extLst>
              <a:ext uri="{FF2B5EF4-FFF2-40B4-BE49-F238E27FC236}">
                <a16:creationId xmlns:a16="http://schemas.microsoft.com/office/drawing/2014/main" id="{2415A11A-A664-5D94-E2DC-9EED696A6629}"/>
              </a:ext>
            </a:extLst>
          </p:cNvPr>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l="21732" t="4444" r="4792" b="833"/>
          <a:stretch/>
        </p:blipFill>
        <p:spPr>
          <a:xfrm rot="5400000">
            <a:off x="1254387" y="3602301"/>
            <a:ext cx="2986090" cy="288713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Slide Number Placeholder 4">
            <a:extLst>
              <a:ext uri="{FF2B5EF4-FFF2-40B4-BE49-F238E27FC236}">
                <a16:creationId xmlns:a16="http://schemas.microsoft.com/office/drawing/2014/main" id="{0DB54513-B066-6A58-D38A-2EB6B47DB254}"/>
              </a:ext>
            </a:extLst>
          </p:cNvPr>
          <p:cNvSpPr>
            <a:spLocks noGrp="1"/>
          </p:cNvSpPr>
          <p:nvPr>
            <p:ph type="sldNum" sz="quarter" idx="12"/>
          </p:nvPr>
        </p:nvSpPr>
        <p:spPr/>
        <p:txBody>
          <a:bodyPr/>
          <a:lstStyle/>
          <a:p>
            <a:fld id="{36850EF1-E7D3-4C7D-BA54-F11189D98403}" type="slidenum">
              <a:rPr lang="en-US" smtClean="0"/>
              <a:t>9</a:t>
            </a:fld>
            <a:endParaRPr lang="en-US"/>
          </a:p>
        </p:txBody>
      </p:sp>
      <p:sp>
        <p:nvSpPr>
          <p:cNvPr id="10" name="TextBox 9">
            <a:extLst>
              <a:ext uri="{FF2B5EF4-FFF2-40B4-BE49-F238E27FC236}">
                <a16:creationId xmlns:a16="http://schemas.microsoft.com/office/drawing/2014/main" id="{AA0786D6-A61B-1F21-118F-30F94451FCA1}"/>
              </a:ext>
            </a:extLst>
          </p:cNvPr>
          <p:cNvSpPr txBox="1"/>
          <p:nvPr/>
        </p:nvSpPr>
        <p:spPr>
          <a:xfrm>
            <a:off x="3894667" y="948267"/>
            <a:ext cx="6468533" cy="1754326"/>
          </a:xfrm>
          <a:prstGeom prst="rect">
            <a:avLst/>
          </a:prstGeom>
          <a:noFill/>
        </p:spPr>
        <p:txBody>
          <a:bodyPr wrap="square" rtlCol="0">
            <a:spAutoFit/>
          </a:bodyPr>
          <a:lstStyle/>
          <a:p>
            <a:r>
              <a:rPr lang="en-US" dirty="0">
                <a:latin typeface="Comic Sans MS" panose="030F0702030302020204" pitchFamily="66" charset="0"/>
              </a:rPr>
              <a:t>Fold the 7-inch square for the angel’s dress in half and then again. Put some glue in the bottom hole of the bead(the larger of the holes).  Use  the wooden stick to insert the fabric into the bead.</a:t>
            </a:r>
          </a:p>
          <a:p>
            <a:endParaRPr lang="en-US" dirty="0">
              <a:latin typeface="Comic Sans MS" panose="030F0702030302020204" pitchFamily="66" charset="0"/>
            </a:endParaRPr>
          </a:p>
          <a:p>
            <a:r>
              <a:rPr lang="en-US" dirty="0">
                <a:latin typeface="Comic Sans MS" panose="030F0702030302020204" pitchFamily="66" charset="0"/>
              </a:rPr>
              <a:t>Gently remove the stick as to not remove the fabric. </a:t>
            </a:r>
          </a:p>
        </p:txBody>
      </p:sp>
      <p:sp>
        <p:nvSpPr>
          <p:cNvPr id="13" name="TextBox 12">
            <a:extLst>
              <a:ext uri="{FF2B5EF4-FFF2-40B4-BE49-F238E27FC236}">
                <a16:creationId xmlns:a16="http://schemas.microsoft.com/office/drawing/2014/main" id="{DA317FE1-BBFC-38F2-91E5-C50609659854}"/>
              </a:ext>
            </a:extLst>
          </p:cNvPr>
          <p:cNvSpPr txBox="1"/>
          <p:nvPr/>
        </p:nvSpPr>
        <p:spPr>
          <a:xfrm>
            <a:off x="4995335" y="4453466"/>
            <a:ext cx="5367865" cy="1200329"/>
          </a:xfrm>
          <a:prstGeom prst="rect">
            <a:avLst/>
          </a:prstGeom>
          <a:noFill/>
        </p:spPr>
        <p:txBody>
          <a:bodyPr wrap="square" rtlCol="0">
            <a:spAutoFit/>
          </a:bodyPr>
          <a:lstStyle/>
          <a:p>
            <a:r>
              <a:rPr lang="en-US" dirty="0">
                <a:latin typeface="Comic Sans MS" panose="030F0702030302020204" pitchFamily="66" charset="0"/>
              </a:rPr>
              <a:t>Twist the 3-inch piece of star garland into a halo with a stem. Place a drop of glue on the end. Insert the stem of the halo into the small hole at the top of the bead.</a:t>
            </a:r>
          </a:p>
        </p:txBody>
      </p:sp>
    </p:spTree>
    <p:extLst>
      <p:ext uri="{BB962C8B-B14F-4D97-AF65-F5344CB8AC3E}">
        <p14:creationId xmlns:p14="http://schemas.microsoft.com/office/powerpoint/2010/main" val="28616352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589</Words>
  <Application>Microsoft Office PowerPoint</Application>
  <PresentationFormat>Widescreen</PresentationFormat>
  <Paragraphs>79</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Baguet Script</vt:lpstr>
      <vt:lpstr>Calibri</vt:lpstr>
      <vt:lpstr>Calibri Light</vt:lpstr>
      <vt:lpstr>Comic Sans MS</vt:lpstr>
      <vt:lpstr>Office Theme</vt:lpstr>
      <vt:lpstr>Danish Star  and Angel Ornaments</vt:lpstr>
      <vt:lpstr>Danish Star    Angel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make a Danish star ornament</dc:title>
  <dc:creator>Patricia Moller</dc:creator>
  <cp:lastModifiedBy>Patricia Moller</cp:lastModifiedBy>
  <cp:revision>3</cp:revision>
  <cp:lastPrinted>2022-11-30T17:18:52Z</cp:lastPrinted>
  <dcterms:created xsi:type="dcterms:W3CDTF">2022-11-29T17:22:51Z</dcterms:created>
  <dcterms:modified xsi:type="dcterms:W3CDTF">2022-11-30T17:20:04Z</dcterms:modified>
</cp:coreProperties>
</file>